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  <p:sldMasterId id="2147483664" r:id="rId3"/>
  </p:sldMasterIdLst>
  <p:notesMasterIdLst>
    <p:notesMasterId r:id="rId14"/>
  </p:notesMasterIdLst>
  <p:sldIdLst>
    <p:sldId id="257" r:id="rId4"/>
    <p:sldId id="271" r:id="rId5"/>
    <p:sldId id="295" r:id="rId6"/>
    <p:sldId id="284" r:id="rId7"/>
    <p:sldId id="291" r:id="rId8"/>
    <p:sldId id="289" r:id="rId9"/>
    <p:sldId id="292" r:id="rId10"/>
    <p:sldId id="285" r:id="rId11"/>
    <p:sldId id="296" r:id="rId12"/>
    <p:sldId id="294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AD"/>
    <a:srgbClr val="00AAB9"/>
    <a:srgbClr val="B2E7F8"/>
    <a:srgbClr val="00A6CE"/>
    <a:srgbClr val="00A5CD"/>
    <a:srgbClr val="9B19AF"/>
    <a:srgbClr val="771ACB"/>
    <a:srgbClr val="621BDC"/>
    <a:srgbClr val="24B9B9"/>
    <a:srgbClr val="521C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6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0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4804E-0FC8-409E-8570-9D0A287A5B11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0396B-EFD7-44B0-A8F6-BBBCFE1DF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794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0396B-EFD7-44B0-A8F6-BBBCFE1DFC8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241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A2A05D-668C-4356-A3A3-281C00B25456}" type="datetime1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0B9026-C6AA-465B-8040-B7533F48F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77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3375A-5D62-4F93-9B47-004E969AAA9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2DDE-0FB7-4222-BBBE-E8CAC97687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6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381D-FDEC-432B-8427-649FC1226AD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2DDE-0FB7-4222-BBBE-E8CAC97687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415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4284-B476-437B-B36D-C58316E86E5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2DDE-0FB7-4222-BBBE-E8CAC97687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9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03AEFE-6148-473A-BDBC-457B13AAFDF8}" type="datetime1">
              <a:rPr lang="ru-RU" smtClean="0">
                <a:solidFill>
                  <a:prstClr val="black"/>
                </a:solidFill>
              </a:rPr>
              <a:t>23.03.2022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0B9026-C6AA-465B-8040-B7533F48F6C8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49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6F98-E4CC-48AB-AC6B-93C940672C2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2DDE-0FB7-4222-BBBE-E8CAC97687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91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DBC79-9577-4880-B679-9C346F2E085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2DDE-0FB7-4222-BBBE-E8CAC97687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4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05245-C4BF-4160-9F9C-B708CF0825F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2DDE-0FB7-4222-BBBE-E8CAC97687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47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7E33C-8740-44D4-BAB4-45228988FD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2DDE-0FB7-4222-BBBE-E8CAC97687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02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14ACD-1934-4A20-A162-D629EB60C84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2DDE-0FB7-4222-BBBE-E8CAC97687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4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883AF-646A-4496-B456-4B848FF8EBA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2DDE-0FB7-4222-BBBE-E8CAC97687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43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38B1-AA31-4D60-9658-D496C923CF6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2DDE-0FB7-4222-BBBE-E8CAC97687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55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A40E5-ECEB-4CDE-8B23-9DA542863B4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92DDE-0FB7-4222-BBBE-E8CAC97687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38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0761" cy="108065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9735"/>
            <a:ext cx="12190760" cy="41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73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500000000000000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19F81-42E0-4206-B556-F643AA4A4BA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23.03.2022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92DDE-0FB7-4222-BBBE-E8CAC976876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99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0761" cy="108065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9735"/>
            <a:ext cx="12190760" cy="41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01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500000000000000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38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570" y="1735641"/>
            <a:ext cx="79000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7200" dirty="0" smtClean="0">
                <a:solidFill>
                  <a:srgbClr val="4472C4">
                    <a:lumMod val="75000"/>
                  </a:srgbClr>
                </a:solidFill>
              </a:rPr>
              <a:t>Название исследовательской работы</a:t>
            </a:r>
            <a:endParaRPr lang="ru-RU" sz="7200" dirty="0">
              <a:solidFill>
                <a:srgbClr val="4472C4">
                  <a:lumMod val="75000"/>
                </a:srgb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126" y="378311"/>
            <a:ext cx="2542037" cy="108813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08" y="351456"/>
            <a:ext cx="4221489" cy="108204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710384" y="4134839"/>
            <a:ext cx="28053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Команда</a:t>
            </a:r>
            <a:endParaRPr kumimoji="0" lang="ru-RU" sz="5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710384" y="5180617"/>
            <a:ext cx="32427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ФИ участника, класс, ОО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kern="0" dirty="0">
              <a:solidFill>
                <a:prstClr val="black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Педагог-наставник: ФИО, должность, ОО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022" y="320740"/>
            <a:ext cx="3071272" cy="114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452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1805"/>
            <a:ext cx="8124075" cy="7461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Индивидуальный вклад участника </a:t>
            </a:r>
            <a:endParaRPr lang="ru-RU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55395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" y="1295079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 участника есть понимание сути исследования, личный вклад и его значение в полученных результатах четко обозначены.</a:t>
            </a:r>
          </a:p>
        </p:txBody>
      </p:sp>
    </p:spTree>
    <p:extLst>
      <p:ext uri="{BB962C8B-B14F-4D97-AF65-F5344CB8AC3E}">
        <p14:creationId xmlns:p14="http://schemas.microsoft.com/office/powerpoint/2010/main" val="3414998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90615" y="222422"/>
            <a:ext cx="5890055" cy="626769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Проблема исследования</a:t>
            </a:r>
            <a:endParaRPr lang="ru-RU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385997"/>
            <a:ext cx="8619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Обозначена актуальная проблема, которую вы решаете путем вашего исследования. </a:t>
            </a:r>
          </a:p>
          <a:p>
            <a:r>
              <a:rPr lang="ru-RU" dirty="0" smtClean="0"/>
              <a:t>Актуальность проблемы должна быть аргументирована.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722443" y="64090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5986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6410701" cy="1124125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Гипотеза, объект и предмет исследования</a:t>
            </a:r>
            <a:endParaRPr lang="ru-RU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385997"/>
            <a:ext cx="7661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Описать гипотезу исследования, выделить объект и предмет исследования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63632" y="640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537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5902" y="189471"/>
            <a:ext cx="6738552" cy="61614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Цель и задачи исследования</a:t>
            </a:r>
            <a:endParaRPr lang="ru-RU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502" y="1375795"/>
            <a:ext cx="10469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Сформулировать цель исследования (целью должно быть опровержение или подтверждение гипотезы)</a:t>
            </a:r>
          </a:p>
          <a:p>
            <a:r>
              <a:rPr lang="ru-RU" dirty="0" smtClean="0"/>
              <a:t>и четкие конкретные задачи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804822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90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8280"/>
            <a:ext cx="6952735" cy="650790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Анализ области исследования</a:t>
            </a:r>
            <a:endParaRPr lang="ru-RU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779" y="1501629"/>
            <a:ext cx="118799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Привести развернутый анализ области исследования с указанием на источники, </a:t>
            </a:r>
          </a:p>
          <a:p>
            <a:r>
              <a:rPr lang="ru-RU" dirty="0" smtClean="0"/>
              <a:t>ссылки на литературные источники оформлены в соответствии с ГОСТом . Привести список используемой литературы </a:t>
            </a:r>
          </a:p>
          <a:p>
            <a:r>
              <a:rPr lang="ru-RU" dirty="0" smtClean="0"/>
              <a:t>(можно привести в виде сноски внизу слайда или на последнем слайде оформить в виде перечня </a:t>
            </a:r>
          </a:p>
          <a:p>
            <a:r>
              <a:rPr lang="ru-RU" dirty="0" smtClean="0"/>
              <a:t>с обязательной нумерацией)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746012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663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9724"/>
            <a:ext cx="5268286" cy="654341"/>
          </a:xfrm>
        </p:spPr>
        <p:txBody>
          <a:bodyPr/>
          <a:lstStyle/>
          <a:p>
            <a:pPr algn="l"/>
            <a:r>
              <a:rPr lang="ru-RU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Методы исследования</a:t>
            </a:r>
            <a:endParaRPr lang="ru-RU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241571"/>
            <a:ext cx="102664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Привести подробно описанные методов, которые вы используете в ходе </a:t>
            </a:r>
            <a:r>
              <a:rPr lang="ru-RU" dirty="0"/>
              <a:t>вашего исследования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/>
              <a:t>можно оформить в виде таблицы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Обосновать применимость именно этих методов к вашему исследованию. </a:t>
            </a:r>
          </a:p>
          <a:p>
            <a:r>
              <a:rPr lang="ru-RU" dirty="0" smtClean="0"/>
              <a:t>Если в вашем исследовании требуется выборка, она должна соответствовать критерию достаточности.</a:t>
            </a: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60854"/>
              </p:ext>
            </p:extLst>
          </p:nvPr>
        </p:nvGraphicFramePr>
        <p:xfrm>
          <a:off x="2501471" y="2986388"/>
          <a:ext cx="6271053" cy="2133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351"/>
                <a:gridCol w="2090351"/>
                <a:gridCol w="2090351"/>
              </a:tblGrid>
              <a:tr h="37340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Метод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AD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Описание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AD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Обоснование применимости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AD">
                        <a:alpha val="30000"/>
                      </a:srgbClr>
                    </a:solidFill>
                  </a:tcPr>
                </a:tc>
              </a:tr>
              <a:tr h="3734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AD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AD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AD">
                        <a:alpha val="30000"/>
                      </a:srgbClr>
                    </a:solidFill>
                  </a:tcPr>
                </a:tc>
              </a:tr>
              <a:tr h="3734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AD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AD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AD">
                        <a:alpha val="30000"/>
                      </a:srgbClr>
                    </a:solidFill>
                  </a:tcPr>
                </a:tc>
              </a:tr>
              <a:tr h="3734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AD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AD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AD">
                        <a:alpha val="30000"/>
                      </a:srgbClr>
                    </a:solidFill>
                  </a:tcPr>
                </a:tc>
              </a:tr>
              <a:tr h="37340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AD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AD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DAD">
                        <a:alpha val="3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1738919" y="64172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096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573" y="205946"/>
            <a:ext cx="3552076" cy="589652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Результат </a:t>
            </a:r>
            <a:endParaRPr lang="ru-RU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376399"/>
            <a:ext cx="11062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Привести достоверные результаты, Показать значение полученных результатов по отношению к результатам, </a:t>
            </a:r>
          </a:p>
          <a:p>
            <a:r>
              <a:rPr lang="ru-RU" dirty="0" smtClean="0"/>
              <a:t>которые были получены ранее вашими предшественниками в области вашего исследования.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763632" y="642551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9593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335" y="181232"/>
            <a:ext cx="6311297" cy="655555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Выводы</a:t>
            </a:r>
            <a:endParaRPr lang="ru-RU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8290" y="1501629"/>
            <a:ext cx="3440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Привести обоснованные выводы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771871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346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335" y="181232"/>
            <a:ext cx="6311297" cy="655555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Перспективы развития</a:t>
            </a:r>
            <a:endParaRPr lang="ru-RU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71871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8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9850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227</Words>
  <Application>Microsoft Office PowerPoint</Application>
  <PresentationFormat>Широкоэкранный</PresentationFormat>
  <Paragraphs>44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1_Тема Office</vt:lpstr>
      <vt:lpstr>3_Тема Office</vt:lpstr>
      <vt:lpstr>Презентация PowerPoint</vt:lpstr>
      <vt:lpstr>Проблема исследования</vt:lpstr>
      <vt:lpstr>Гипотеза, объект и предмет исследования</vt:lpstr>
      <vt:lpstr>Цель и задачи исследования</vt:lpstr>
      <vt:lpstr>Анализ области исследования</vt:lpstr>
      <vt:lpstr>Методы исследования</vt:lpstr>
      <vt:lpstr>Результат </vt:lpstr>
      <vt:lpstr>Выводы</vt:lpstr>
      <vt:lpstr>Перспективы развития</vt:lpstr>
      <vt:lpstr>Индивидуальный вклад участника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Валерий И. Севрюков</dc:creator>
  <cp:lastModifiedBy>Юлия П. Худобина</cp:lastModifiedBy>
  <cp:revision>98</cp:revision>
  <dcterms:created xsi:type="dcterms:W3CDTF">2021-04-02T03:05:05Z</dcterms:created>
  <dcterms:modified xsi:type="dcterms:W3CDTF">2022-03-23T01:26:03Z</dcterms:modified>
</cp:coreProperties>
</file>